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EF80-5608-479B-AE35-74B967F08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29E6D9-E16D-4763-8439-5F2673E6D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5D30-80CC-4DB6-A5CB-E0CD9001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46BA-B01B-4620-B618-4AA803602DA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B9E73B-735E-4F25-9FD4-1F26AB12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2211C-3CFE-45B9-9A0F-5D08994A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45C-16F2-4D1B-A55D-224DB027F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495CF-355E-4CD0-A009-D48883CC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EEDCC6-95FC-4979-A918-18D426E43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244B4-B7FF-4C85-8BA6-0054BDCB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46BA-B01B-4620-B618-4AA803602DA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E48A7-1184-4E91-A9A6-CFE5C506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775872-80D5-4FF8-86C0-EA84D87C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45C-16F2-4D1B-A55D-224DB027F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4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78E935-DF9F-41F4-A566-B3AA78663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69CB95-36CE-4BBE-8B69-781D923B5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5B9D8-C6D8-4623-9EF4-D36A85F1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46BA-B01B-4620-B618-4AA803602DA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00B15-DF07-41D9-A697-73984941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BD2F9-DAC6-40AB-8A47-51AD7382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45C-16F2-4D1B-A55D-224DB027F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9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E86DA-6B2D-4F8B-8ADF-639CF216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8A3905-F9C5-4AA7-8A68-7B44DBADC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22D1E4-4A35-497F-B134-0D4B7181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46BA-B01B-4620-B618-4AA803602DA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8AF0E8-94FD-464C-ACFB-DEF0103E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95E7C6-EEBA-4F1A-A720-61B8B5DE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45C-16F2-4D1B-A55D-224DB027F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9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650E9-D0DD-4835-BA2F-2C8334F3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11AB26-2B12-48F8-9152-11DF363DF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ECD1A7-91E3-4C11-BE6F-B0BABF1B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46BA-B01B-4620-B618-4AA803602DA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5048F-45C2-4B89-9743-F5B0F36F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069F-7BC9-4C9C-8FC2-E7B7BA09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45C-16F2-4D1B-A55D-224DB027F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D3A64-4536-432F-83FB-29E76334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E0E2A-B057-4B9C-8F8A-7C1E4DC78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02FBDE-6006-4D04-A0BD-2E8F2F32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AB295D-DD99-4880-85FE-685E064A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46BA-B01B-4620-B618-4AA803602DA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74EBE7-10CC-49D5-9C26-DC6793F9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BC58A-2655-4B0F-95DB-55900F21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45C-16F2-4D1B-A55D-224DB027F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8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B0068-1E51-44A7-817C-772309AC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CB9DDB-1440-461D-A225-F70DCF3C5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11ED1-662C-4DA3-92A1-A0E317F6C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60444A-29A9-46B3-86EB-9AB9E22C4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91DC86-8863-4881-BC93-62AA8C947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313714-5554-45BC-9558-BAD2E6C3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46BA-B01B-4620-B618-4AA803602DA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AD2BEB-B7FA-42B6-8E3B-C335A0BA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84A3D6-2E13-4A87-8D6A-687997D8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45C-16F2-4D1B-A55D-224DB027F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3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8C9F7-E043-405E-8804-4697EA36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887860-68EE-4EE0-8AD7-17AFCFC8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46BA-B01B-4620-B618-4AA803602DA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38B5AE-5889-4FDF-AE56-9DE86B26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1EE0C0-CEF3-44E4-9C6C-8F8AAF20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45C-16F2-4D1B-A55D-224DB027F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0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880B24-F6A2-4D7B-BCDF-A62CBAB4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46BA-B01B-4620-B618-4AA803602DA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98B880-D87F-4F2A-9624-DF4D56FC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D3BA2B-8B0E-4871-BE3B-72910F78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45C-16F2-4D1B-A55D-224DB027F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3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DC2A2-678B-4D8F-9A71-C5BB2C32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EE2594-D284-43E6-9B32-4E9854B4D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7D9190-79F2-4C2F-9162-C3A5EBFBD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54A3FB-4E74-49D7-B27F-C96E67AB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46BA-B01B-4620-B618-4AA803602DA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695972-9E8E-42AC-A5EF-7953196B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77920-CE9B-4A3D-8D53-225E8EAC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45C-16F2-4D1B-A55D-224DB027F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2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EB25A-9E64-413F-9EF6-5A607A20D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959E7A-6A0D-4B7D-A040-70015846D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F022E4-5959-4DB1-BAEC-FA1F950FB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D67F53-77A2-4A01-8B7D-0E65EB14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46BA-B01B-4620-B618-4AA803602DA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CF72EA-F44C-48CC-AF4E-B7126C44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286C8A-1B1A-42C8-84B9-3EB82B59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545C-16F2-4D1B-A55D-224DB027F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3FB80-901C-44AC-B2A8-D593F9E3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81C570-C694-43E9-B4B2-6D54A458B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882C46-4008-46CB-9565-E1B27568F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46BA-B01B-4620-B618-4AA803602DA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21DEB7-90D6-425E-9BAD-73C5F11B9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60490-3D35-4C80-B8F1-894D9AEA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D545C-16F2-4D1B-A55D-224DB027F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1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B3A17-A722-47D7-B252-9AE657DE4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284" y="514904"/>
            <a:ext cx="8968474" cy="349780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Презентация к фильму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«Не трус, и не предатель»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для детей старшего дошкольного возраста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487A26-2091-437C-A22B-3B722B6E5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1435" y="4199138"/>
            <a:ext cx="5963478" cy="20241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подготовила: старший воспитатель</a:t>
            </a:r>
          </a:p>
          <a:p>
            <a:r>
              <a:rPr lang="ru-RU" b="1" dirty="0">
                <a:solidFill>
                  <a:schemeClr val="accent2"/>
                </a:solidFill>
              </a:rPr>
              <a:t>МБОУ «ЦО № 12» </a:t>
            </a:r>
          </a:p>
          <a:p>
            <a:r>
              <a:rPr lang="ru-RU" b="1" dirty="0">
                <a:solidFill>
                  <a:schemeClr val="accent2"/>
                </a:solidFill>
              </a:rPr>
              <a:t>(МООД ул. Литейная, 30) г. Тула</a:t>
            </a:r>
          </a:p>
          <a:p>
            <a:r>
              <a:rPr lang="ru-RU" b="1" dirty="0">
                <a:solidFill>
                  <a:schemeClr val="accent2"/>
                </a:solidFill>
              </a:rPr>
              <a:t>Лазарева Юлия Викторовна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52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CDF83-198C-4379-8448-261FD382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BE6B5-80D1-4138-8C7B-634F3A98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когда не сам,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Делишь все напополам: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конфеты, и секреты,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Радостные все моменты.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Даже, если грусть случится,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 помощь мне примчится.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будет рядом вдруг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лучший, верный ...</a:t>
            </a:r>
          </a:p>
        </p:txBody>
      </p:sp>
    </p:spTree>
    <p:extLst>
      <p:ext uri="{BB962C8B-B14F-4D97-AF65-F5344CB8AC3E}">
        <p14:creationId xmlns:p14="http://schemas.microsoft.com/office/powerpoint/2010/main" val="40904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14753-9988-4298-BC41-B03155C7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697569-2C54-4E9A-A149-0454EE609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5" y="1610140"/>
            <a:ext cx="5477522" cy="5110256"/>
          </a:xfrm>
        </p:spPr>
      </p:pic>
    </p:spTree>
    <p:extLst>
      <p:ext uri="{BB962C8B-B14F-4D97-AF65-F5344CB8AC3E}">
        <p14:creationId xmlns:p14="http://schemas.microsoft.com/office/powerpoint/2010/main" val="17607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CFF3E1-F557-4394-9327-6A66670F9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39" y="354993"/>
            <a:ext cx="8556951" cy="6148014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00614D2B-7D0A-4F05-8C68-714FA686F4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9726843"/>
                  </p:ext>
                </p:extLst>
              </p:nvPr>
            </p:nvGraphicFramePr>
            <p:xfrm>
              <a:off x="-2491901" y="1680121"/>
              <a:ext cx="3048000" cy="1714500"/>
            </p:xfrm>
            <a:graphic>
              <a:graphicData uri="http://schemas.microsoft.com/office/powerpoint/2016/slidezoom">
                <pslz:sldZm>
                  <pslz:sldZmObj sldId="260" cId="3170420730">
                    <pslz:zmPr id="{140153D1-9452-4218-9665-252903DA52F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Ссылка на слайд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0614D2B-7D0A-4F05-8C68-714FA686F4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491901" y="168012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42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1161F-A054-415A-81EC-506A9ABF8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5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Подумайте: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322184-A3DF-428D-9A73-82998434F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78" y="1073425"/>
            <a:ext cx="7504044" cy="5575853"/>
          </a:xfrm>
        </p:spPr>
      </p:pic>
    </p:spTree>
    <p:extLst>
      <p:ext uri="{BB962C8B-B14F-4D97-AF65-F5344CB8AC3E}">
        <p14:creationId xmlns:p14="http://schemas.microsoft.com/office/powerpoint/2010/main" val="124204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9A3BF5-CCE0-4D30-8389-4EC3222F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0" y="221942"/>
            <a:ext cx="4835741" cy="45091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39D697-F218-4225-8887-3F6165504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4" y="1584102"/>
            <a:ext cx="5344006" cy="5051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C5A5D-F436-459C-B9FC-12D72A253CD4}"/>
              </a:ext>
            </a:extLst>
          </p:cNvPr>
          <p:cNvSpPr txBox="1"/>
          <p:nvPr/>
        </p:nvSpPr>
        <p:spPr>
          <a:xfrm>
            <a:off x="5619262" y="221942"/>
            <a:ext cx="432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герои фильма</a:t>
            </a:r>
          </a:p>
        </p:txBody>
      </p:sp>
    </p:spTree>
    <p:extLst>
      <p:ext uri="{BB962C8B-B14F-4D97-AF65-F5344CB8AC3E}">
        <p14:creationId xmlns:p14="http://schemas.microsoft.com/office/powerpoint/2010/main" val="1362385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42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к фильму «Не трус, и не предатель» для детей старшего дошкольного возраста</vt:lpstr>
      <vt:lpstr>Отгадайте загадку:</vt:lpstr>
      <vt:lpstr>ДРУГ</vt:lpstr>
      <vt:lpstr>Презентация PowerPoint</vt:lpstr>
      <vt:lpstr>Подумайте: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фильму «Не трус, и не предатель» для детей старшего дошкольного возраста</dc:title>
  <dc:creator>Юлия</dc:creator>
  <cp:lastModifiedBy>Юлия</cp:lastModifiedBy>
  <cp:revision>9</cp:revision>
  <dcterms:created xsi:type="dcterms:W3CDTF">2022-11-25T06:02:26Z</dcterms:created>
  <dcterms:modified xsi:type="dcterms:W3CDTF">2022-12-02T08:45:07Z</dcterms:modified>
</cp:coreProperties>
</file>